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84" r:id="rId3"/>
    <p:sldId id="285" r:id="rId4"/>
    <p:sldId id="286" r:id="rId5"/>
    <p:sldId id="283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0" d="100"/>
          <a:sy n="70" d="100"/>
        </p:scale>
        <p:origin x="-217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interSettings" Target="printerSettings/printerSettings1.bin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ontserrat"/>
              </a:defRPr>
            </a:lvl1pPr>
          </a:lstStyle>
          <a:p>
            <a:fld id="{7307762F-A706-E543-A832-3C298AA3103F}" type="datetimeFigureOut">
              <a:rPr lang="en-US" smtClean="0"/>
              <a:pPr/>
              <a:t>22/08/17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ontserrat"/>
              </a:defRPr>
            </a:lvl1pPr>
          </a:lstStyle>
          <a:p>
            <a:fld id="{BC39F3E1-B436-EB4D-8332-DAA0486A7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096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644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22/08/17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410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22/08/17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185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22/08/17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936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22/08/17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905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22/08/17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778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22/08/17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029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22/08/17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190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22/08/17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758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22/08/17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419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22/08/17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010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hyperlink" Target="http://creativecommons.org/licenses/by-nc-sa/4.0/" TargetMode="External"/><Relationship Id="rId14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TextBox 5"/>
          <p:cNvSpPr txBox="1">
            <a:spLocks noChangeArrowheads="1"/>
          </p:cNvSpPr>
          <p:nvPr userDrawn="1"/>
        </p:nvSpPr>
        <p:spPr bwMode="auto">
          <a:xfrm>
            <a:off x="1232430" y="6408634"/>
            <a:ext cx="4301177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2860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7432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2004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6576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algn="l" eaLnBrk="1" hangingPunct="1">
              <a:defRPr/>
            </a:pPr>
            <a:r>
              <a:rPr lang="en-US" sz="700" dirty="0" smtClean="0">
                <a:latin typeface="Montserrat"/>
              </a:rPr>
              <a:t>© Paul Fremantle 2015.  Licensed under the This work is licensed under a Creative Commons</a:t>
            </a:r>
          </a:p>
          <a:p>
            <a:pPr algn="l" eaLnBrk="1" hangingPunct="1">
              <a:defRPr/>
            </a:pPr>
            <a:r>
              <a:rPr lang="en-US" sz="700" dirty="0" smtClean="0">
                <a:latin typeface="Montserrat"/>
              </a:rPr>
              <a:t> Attribution-</a:t>
            </a:r>
            <a:r>
              <a:rPr lang="en-US" sz="700" dirty="0" err="1" smtClean="0">
                <a:latin typeface="Montserrat"/>
              </a:rPr>
              <a:t>NonCommercial</a:t>
            </a:r>
            <a:r>
              <a:rPr lang="en-US" sz="700" dirty="0" smtClean="0">
                <a:latin typeface="Montserrat"/>
              </a:rPr>
              <a:t>-</a:t>
            </a:r>
            <a:r>
              <a:rPr lang="en-US" sz="700" dirty="0" err="1" smtClean="0">
                <a:latin typeface="Montserrat"/>
              </a:rPr>
              <a:t>ShareAlike</a:t>
            </a:r>
            <a:r>
              <a:rPr lang="en-US" sz="700" dirty="0" smtClean="0">
                <a:latin typeface="Montserrat"/>
              </a:rPr>
              <a:t> 4.0 International License</a:t>
            </a:r>
            <a:br>
              <a:rPr lang="en-US" sz="700" dirty="0" smtClean="0">
                <a:latin typeface="Montserrat"/>
              </a:rPr>
            </a:br>
            <a:r>
              <a:rPr lang="en-US" sz="700" dirty="0" smtClean="0">
                <a:latin typeface="Montserrat"/>
              </a:rPr>
              <a:t>See  </a:t>
            </a:r>
            <a:r>
              <a:rPr lang="en-US" sz="700" dirty="0" smtClean="0">
                <a:latin typeface="Montserrat"/>
                <a:hlinkClick r:id="rId13"/>
              </a:rPr>
              <a:t>http://creativecommons.org/licenses/by-nc-sa/4.0/</a:t>
            </a:r>
            <a:r>
              <a:rPr lang="en-US" sz="700" dirty="0" smtClean="0">
                <a:latin typeface="Montserrat"/>
              </a:rPr>
              <a:t> 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75635" y="6453998"/>
            <a:ext cx="792765" cy="279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435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Montserra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Montserra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Montserra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Montserra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Montserra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Montserra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Title 3"/>
          <p:cNvSpPr>
            <a:spLocks noGrp="1"/>
          </p:cNvSpPr>
          <p:nvPr>
            <p:ph type="ctrTitle"/>
          </p:nvPr>
        </p:nvSpPr>
        <p:spPr bwMode="auto">
          <a:xfrm>
            <a:off x="685800" y="1231483"/>
            <a:ext cx="7772400" cy="14700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  <a:normAutofit fontScale="90000"/>
          </a:bodyPr>
          <a:lstStyle/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Cloud Computing and Big Data</a:t>
            </a:r>
            <a:br>
              <a:rPr lang="en-US" dirty="0" smtClean="0">
                <a:ea typeface="ヒラギノ角ゴ ProN W3" charset="0"/>
                <a:cs typeface="ヒラギノ角ゴ ProN W3" charset="0"/>
              </a:rPr>
            </a:br>
            <a:r>
              <a:rPr lang="en-US" dirty="0" smtClean="0">
                <a:ea typeface="ヒラギノ角ゴ ProN W3" charset="0"/>
                <a:cs typeface="ヒラギノ角ゴ ProN W3" charset="0"/>
              </a:rPr>
              <a:t/>
            </a:r>
            <a:br>
              <a:rPr lang="en-US" dirty="0" smtClean="0">
                <a:ea typeface="ヒラギノ角ゴ ProN W3" charset="0"/>
                <a:cs typeface="ヒラギノ角ゴ ProN W3" charset="0"/>
              </a:rPr>
            </a:br>
            <a:r>
              <a:rPr lang="en-US" dirty="0" smtClean="0">
                <a:ea typeface="ヒラギノ角ゴ ProN W3" charset="0"/>
                <a:cs typeface="ヒラギノ角ゴ ProN W3" charset="0"/>
              </a:rPr>
              <a:t>Summary </a:t>
            </a:r>
            <a:r>
              <a:rPr lang="en-US" smtClean="0">
                <a:ea typeface="ヒラギノ角ゴ ProN W3" charset="0"/>
                <a:cs typeface="ヒラギノ角ゴ ProN W3" charset="0"/>
              </a:rPr>
              <a:t>and Conclusions</a:t>
            </a: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3074" name="Subtitle 4"/>
          <p:cNvSpPr>
            <a:spLocks noGrp="1"/>
          </p:cNvSpPr>
          <p:nvPr>
            <p:ph type="subTitle" idx="1"/>
          </p:nvPr>
        </p:nvSpPr>
        <p:spPr bwMode="auto">
          <a:xfrm>
            <a:off x="1371824" y="4162310"/>
            <a:ext cx="6400354" cy="1752451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  <a:normAutofit fontScale="92500" lnSpcReduction="20000"/>
          </a:bodyPr>
          <a:lstStyle/>
          <a:p>
            <a:pPr eaLnBrk="1" hangingPunct="1"/>
            <a:r>
              <a:rPr lang="en-US" dirty="0">
                <a:ea typeface="ヒラギノ角ゴ ProN W3" charset="0"/>
                <a:cs typeface="ヒラギノ角ゴ ProN W3" charset="0"/>
              </a:rPr>
              <a:t>Oxford University </a:t>
            </a:r>
          </a:p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Software Engineering Programme</a:t>
            </a:r>
            <a:endParaRPr lang="en-US" dirty="0">
              <a:ea typeface="ヒラギノ角ゴ ProN W3" charset="0"/>
              <a:cs typeface="ヒラギノ角ゴ ProN W3" charset="0"/>
            </a:endParaRPr>
          </a:p>
          <a:p>
            <a:pPr eaLnBrk="1" hangingPunct="1"/>
            <a:r>
              <a:rPr lang="en-US" smtClean="0">
                <a:ea typeface="ヒラギノ角ゴ ProN W3" charset="0"/>
                <a:cs typeface="ヒラギノ角ゴ ProN W3" charset="0"/>
              </a:rPr>
              <a:t>Sept 2017</a:t>
            </a: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1702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r>
              <a:rPr lang="en-US" baseline="30000" dirty="0" smtClean="0"/>
              <a:t>2</a:t>
            </a:r>
            <a:endParaRPr lang="en-US" baseline="30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Cloud Recap</a:t>
            </a:r>
          </a:p>
          <a:p>
            <a:r>
              <a:rPr lang="en-US" dirty="0" err="1" smtClean="0"/>
              <a:t>IaaS</a:t>
            </a:r>
            <a:endParaRPr lang="en-US" dirty="0" smtClean="0"/>
          </a:p>
          <a:p>
            <a:r>
              <a:rPr lang="en-US" dirty="0" smtClean="0"/>
              <a:t>Containers</a:t>
            </a:r>
          </a:p>
          <a:p>
            <a:r>
              <a:rPr lang="en-US" dirty="0" smtClean="0"/>
              <a:t>Big Data recap</a:t>
            </a:r>
          </a:p>
          <a:p>
            <a:r>
              <a:rPr lang="en-US" dirty="0" smtClean="0"/>
              <a:t>Apache Spark </a:t>
            </a:r>
          </a:p>
          <a:p>
            <a:r>
              <a:rPr lang="en-US" dirty="0" err="1" smtClean="0"/>
              <a:t>NoSQL</a:t>
            </a:r>
            <a:r>
              <a:rPr lang="en-US" dirty="0" smtClean="0"/>
              <a:t> and Cassandra</a:t>
            </a:r>
          </a:p>
          <a:p>
            <a:r>
              <a:rPr lang="en-US" dirty="0" err="1" smtClean="0"/>
              <a:t>Realtime</a:t>
            </a:r>
            <a:r>
              <a:rPr lang="en-US" dirty="0" smtClean="0"/>
              <a:t> Big Data</a:t>
            </a:r>
          </a:p>
          <a:p>
            <a:r>
              <a:rPr lang="en-US" dirty="0" smtClean="0"/>
              <a:t>Discussion and Design Exercise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04860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85090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0538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85090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5374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0429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3011</TotalTime>
  <Words>34</Words>
  <Application>Microsoft Macintosh PowerPoint</Application>
  <PresentationFormat>On-screen Show (4:3)</PresentationFormat>
  <Paragraphs>14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Cloud Computing and Big Data  Summary and Conclusions</vt:lpstr>
      <vt:lpstr>Summary2</vt:lpstr>
      <vt:lpstr>PowerPoint Presentation</vt:lpstr>
      <vt:lpstr>PowerPoint Presentation</vt:lpstr>
      <vt:lpstr>Questions?</vt:lpstr>
    </vt:vector>
  </TitlesOfParts>
  <Company>WSO2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Fremantle</dc:creator>
  <cp:lastModifiedBy>Paul Fremantle</cp:lastModifiedBy>
  <cp:revision>336</cp:revision>
  <dcterms:created xsi:type="dcterms:W3CDTF">2012-03-07T10:41:54Z</dcterms:created>
  <dcterms:modified xsi:type="dcterms:W3CDTF">2017-08-22T09:17:12Z</dcterms:modified>
</cp:coreProperties>
</file>

<file path=docProps/thumbnail.jpeg>
</file>